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0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3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4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5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9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8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0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4F13-3838-4250-8B33-FDB633A4EB8A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B64E2-A0B8-41A8-A436-B59BA988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9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r>
              <a:rPr lang="en-US" smtClean="0"/>
              <a:t>and </a:t>
            </a:r>
            <a:r>
              <a:rPr lang="en-US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To </a:t>
            </a:r>
            <a:r>
              <a:rPr lang="en-US" smtClean="0"/>
              <a:t>understand what is meant by web mining, and in particular by:</a:t>
            </a:r>
          </a:p>
          <a:p>
            <a:pPr lvl="1"/>
            <a:r>
              <a:rPr lang="en-US"/>
              <a:t>w</a:t>
            </a:r>
            <a:r>
              <a:rPr lang="en-US" smtClean="0"/>
              <a:t>eb-content mining</a:t>
            </a:r>
          </a:p>
          <a:p>
            <a:pPr lvl="1"/>
            <a:r>
              <a:rPr lang="en-US"/>
              <a:t>w</a:t>
            </a:r>
            <a:r>
              <a:rPr lang="en-US" smtClean="0"/>
              <a:t>eb-structure mining</a:t>
            </a:r>
          </a:p>
          <a:p>
            <a:pPr lvl="1"/>
            <a:r>
              <a:rPr lang="en-US"/>
              <a:t>w</a:t>
            </a:r>
            <a:r>
              <a:rPr lang="en-US" smtClean="0"/>
              <a:t>eb-usage mining</a:t>
            </a:r>
            <a:endParaRPr lang="en-US" dirty="0" smtClean="0"/>
          </a:p>
          <a:p>
            <a:r>
              <a:rPr lang="en-US" smtClean="0"/>
              <a:t>To </a:t>
            </a:r>
            <a:r>
              <a:rPr lang="en-US" smtClean="0"/>
              <a:t>understand web-server access logs and their formats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smtClean="0"/>
              <a:t>learn </a:t>
            </a:r>
            <a:r>
              <a:rPr lang="en-US" smtClean="0"/>
              <a:t>how to analyze access logs with the following tools:</a:t>
            </a:r>
          </a:p>
          <a:p>
            <a:pPr lvl="1"/>
            <a:r>
              <a:rPr lang="en-US" smtClean="0"/>
              <a:t>Analog (for summarizing data)</a:t>
            </a:r>
          </a:p>
          <a:p>
            <a:pPr lvl="1"/>
            <a:r>
              <a:rPr lang="en-US" smtClean="0"/>
              <a:t>Pathalizer (for performing clickstream analysis)</a:t>
            </a:r>
          </a:p>
          <a:p>
            <a:pPr lvl="1"/>
            <a:r>
              <a:rPr lang="en-US" smtClean="0"/>
              <a:t>StatViz (for visualizing individual user sessions)</a:t>
            </a:r>
          </a:p>
          <a:p>
            <a:r>
              <a:rPr lang="en-US" smtClean="0"/>
              <a:t>To learn and appreciate some of the cautions one must keep in mind when interpreting web-server access logs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XML (eXtensible Markup Language) for Data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Overview and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and Objectives</dc:title>
  <dc:creator>Porter Scobey</dc:creator>
  <cp:lastModifiedBy>Porter Scobey</cp:lastModifiedBy>
  <cp:revision>1</cp:revision>
  <dcterms:created xsi:type="dcterms:W3CDTF">2016-07-20T18:09:47Z</dcterms:created>
  <dcterms:modified xsi:type="dcterms:W3CDTF">2016-07-20T18:10:59Z</dcterms:modified>
</cp:coreProperties>
</file>